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0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3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9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1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8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2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5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4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2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4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77341-8C4C-4D9E-8F82-8DA94F801D8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E152-AF9A-4FBA-B340-AD88B71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3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Defending the Electoral College from “National Popular Vote”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Trent England</a:t>
            </a:r>
            <a:br>
              <a:rPr lang="en-US" dirty="0" smtClean="0"/>
            </a:br>
            <a:r>
              <a:rPr lang="en-US" dirty="0" smtClean="0"/>
              <a:t>Freedom Foundation</a:t>
            </a:r>
            <a:br>
              <a:rPr lang="en-US" dirty="0" smtClean="0"/>
            </a:br>
            <a:r>
              <a:rPr lang="en-US" dirty="0" smtClean="0"/>
              <a:t>Olympia, Washington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Founders’ Design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Electoral College is part of the original constitutional design, based on the same political math as Congress.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Article II, Section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“Each State shall appoint, in such Manner as the Legislature thereof may direct, a Number of Electors, equal to the whole Number of Senators and Representatives to which the State may be entitled in Congress….”</a:t>
            </a:r>
          </a:p>
          <a:p>
            <a:endParaRPr lang="en-US" dirty="0" smtClean="0"/>
          </a:p>
          <a:p>
            <a:r>
              <a:rPr lang="en-US" dirty="0" smtClean="0"/>
              <a:t>(modified by the 12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Historical Success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Every presidential election has been carried out according to the Electoral College process. The three elections where the E.C. result differed from the popular vote </a:t>
            </a:r>
            <a:r>
              <a:rPr lang="en-US" smtClean="0"/>
              <a:t>result (1876, 1888, 2000) actually </a:t>
            </a:r>
            <a:r>
              <a:rPr lang="en-US" dirty="0" smtClean="0"/>
              <a:t>show the genius of the E.C. system.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Respecting the States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Electoral College is part of the system of constitutional federalism because it respects the states as states.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6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Promoting Balance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Electoral College forces presidential campaigns to have a certain geographic balance, which also tends to promote ideological balance and stability.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Decreasing the Risk from Fraud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Because of the E.C., we do not have centralized national control of elections.</a:t>
            </a:r>
          </a:p>
          <a:p>
            <a:r>
              <a:rPr lang="en-US" dirty="0" smtClean="0"/>
              <a:t>Disputes are isolated in individual states.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“National Popular Vote”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Wipes away state lines.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Eliminates incentives for balance.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Opens the door for national control.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Defending the Electoral College:</a:t>
            </a:r>
            <a:br>
              <a:rPr lang="en-US" b="1" dirty="0" smtClean="0"/>
            </a:br>
            <a:r>
              <a:rPr lang="en-US" b="1" dirty="0" smtClean="0"/>
              <a:t>A constitutional teaching moment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SaveOurStates.com</a:t>
            </a:r>
          </a:p>
          <a:p>
            <a:r>
              <a:rPr lang="en-US" dirty="0" smtClean="0"/>
              <a:t>Trent’s cell: 253-549-5000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" t="11633" r="-171" b="50000"/>
          <a:stretch/>
        </p:blipFill>
        <p:spPr>
          <a:xfrm>
            <a:off x="-15240" y="2"/>
            <a:ext cx="9189720" cy="13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Defending the Electoral College from “National Popular Vote”</vt:lpstr>
      <vt:lpstr>The Founders’ Design</vt:lpstr>
      <vt:lpstr>Article II, Section 1</vt:lpstr>
      <vt:lpstr>Historical Success</vt:lpstr>
      <vt:lpstr>Respecting the States</vt:lpstr>
      <vt:lpstr>Promoting Balance</vt:lpstr>
      <vt:lpstr>Decreasing the Risk from Fraud</vt:lpstr>
      <vt:lpstr>“National Popular Vote”</vt:lpstr>
      <vt:lpstr>Defending the Electoral College: A constitutional teaching moment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</dc:title>
  <dc:creator>Trent England</dc:creator>
  <cp:lastModifiedBy>Trent England</cp:lastModifiedBy>
  <cp:revision>3</cp:revision>
  <dcterms:created xsi:type="dcterms:W3CDTF">2014-05-18T22:54:10Z</dcterms:created>
  <dcterms:modified xsi:type="dcterms:W3CDTF">2014-05-18T23:26:31Z</dcterms:modified>
</cp:coreProperties>
</file>